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400428eca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400428eca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400428ecaf_3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400428ecaf_3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400428ecaf_3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400428ecaf_3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400428ecaf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400428ecaf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400428ecaf_3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400428ecaf_3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400428ecaf_3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400428ecaf_3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400428ecaf_3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400428ecaf_3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400428ecaf_3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400428ecaf_3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400428ecaf_3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400428ecaf_3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400428ecaf_3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400428ecaf_3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400428ecaf_3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400428ecaf_3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e5d534cc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e5d534cc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400428ecaf_3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400428ecaf_3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400428ecaf_3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400428ecaf_3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400428ecaf_3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400428ecaf_3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400428ecaf_3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400428ecaf_3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400428ecaf_3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400428ecaf_3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400428ecaf_3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400428ecaf_3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400428ecaf_3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400428ecaf_3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400428ecaf_3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400428ecaf_3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400428ecaf_3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400428ecaf_3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400428ecaf_3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400428ecaf_3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e5d534cce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e5d534cce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400428ecaf_3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400428ecaf_3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400428ecaf_3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400428ecaf_3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e5d534cce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e5d534cce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e5d534cce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e5d534cce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e5d534cce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e5d534cce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e5d534cce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e5d534cce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400428ecaf_3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400428ecaf_3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400428ecaf_3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400428ecaf_3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hyperlink" Target="https://aws.amazon.com/es/about-aws/global-infrastructure/" TargetMode="Externa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10.png"/><Relationship Id="rId6"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28.png"/><Relationship Id="rId5" Type="http://schemas.openxmlformats.org/officeDocument/2006/relationships/image" Target="../media/image21.png"/><Relationship Id="rId6"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19.png"/><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4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19.png"/><Relationship Id="rId4" Type="http://schemas.openxmlformats.org/officeDocument/2006/relationships/image" Target="../media/image34.png"/><Relationship Id="rId5" Type="http://schemas.openxmlformats.org/officeDocument/2006/relationships/image" Target="../media/image22.png"/><Relationship Id="rId6"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image" Target="../media/image19.png"/><Relationship Id="rId4" Type="http://schemas.openxmlformats.org/officeDocument/2006/relationships/image" Target="../media/image25.png"/><Relationship Id="rId5" Type="http://schemas.openxmlformats.org/officeDocument/2006/relationships/image" Target="../media/image27.png"/><Relationship Id="rId6" Type="http://schemas.openxmlformats.org/officeDocument/2006/relationships/image" Target="../media/image29.png"/><Relationship Id="rId7"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image" Target="../media/image26.png"/><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hyperlink" Target="https://aws.amazon.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image" Target="../media/image3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image" Target="../media/image3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3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3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3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 Id="rId3" Type="http://schemas.openxmlformats.org/officeDocument/2006/relationships/image" Target="../media/image3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hyperlink" Target="https://aws.amazon.com/education/awseducat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hyperlink" Target="https://cloud.google.com/about/locations?hl=es#regions" TargetMode="External"/><Relationship Id="rId4" Type="http://schemas.openxmlformats.org/officeDocument/2006/relationships/image" Target="../media/image11.png"/><Relationship Id="rId5"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Cloud Computing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34">
            <a:hlinkClick r:id="rId3"/>
          </p:cNvPr>
          <p:cNvPicPr preferRelativeResize="0"/>
          <p:nvPr/>
        </p:nvPicPr>
        <p:blipFill>
          <a:blip r:embed="rId4">
            <a:alphaModFix/>
          </a:blip>
          <a:stretch>
            <a:fillRect/>
          </a:stretch>
        </p:blipFill>
        <p:spPr>
          <a:xfrm>
            <a:off x="374188" y="152400"/>
            <a:ext cx="8395625" cy="4838700"/>
          </a:xfrm>
          <a:prstGeom prst="rect">
            <a:avLst/>
          </a:prstGeom>
          <a:noFill/>
          <a:ln>
            <a:noFill/>
          </a:ln>
        </p:spPr>
      </p:pic>
      <p:sp>
        <p:nvSpPr>
          <p:cNvPr id="155" name="Google Shape;155;p34"/>
          <p:cNvSpPr txBox="1"/>
          <p:nvPr/>
        </p:nvSpPr>
        <p:spPr>
          <a:xfrm>
            <a:off x="374200" y="3029850"/>
            <a:ext cx="1784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dk1"/>
                </a:solidFill>
              </a:rPr>
              <a:t>AWS</a:t>
            </a:r>
            <a:endParaRPr b="1" sz="3000">
              <a:solidFill>
                <a:schemeClr val="dk1"/>
              </a:solidFill>
            </a:endParaRPr>
          </a:p>
          <a:p>
            <a:pPr indent="0" lvl="0" marL="0" rtl="0" algn="l">
              <a:spcBef>
                <a:spcPts val="0"/>
              </a:spcBef>
              <a:spcAft>
                <a:spcPts val="0"/>
              </a:spcAft>
              <a:buNone/>
            </a:pPr>
            <a:r>
              <a:t/>
            </a:r>
            <a:endParaRPr b="1" sz="30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35"/>
          <p:cNvPicPr preferRelativeResize="0"/>
          <p:nvPr/>
        </p:nvPicPr>
        <p:blipFill>
          <a:blip r:embed="rId3">
            <a:alphaModFix/>
          </a:blip>
          <a:stretch>
            <a:fillRect/>
          </a:stretch>
        </p:blipFill>
        <p:spPr>
          <a:xfrm>
            <a:off x="227175" y="0"/>
            <a:ext cx="8689645"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36"/>
          <p:cNvPicPr preferRelativeResize="0"/>
          <p:nvPr/>
        </p:nvPicPr>
        <p:blipFill>
          <a:blip r:embed="rId3">
            <a:alphaModFix/>
          </a:blip>
          <a:stretch>
            <a:fillRect/>
          </a:stretch>
        </p:blipFill>
        <p:spPr>
          <a:xfrm>
            <a:off x="572050" y="0"/>
            <a:ext cx="7999893" cy="5143499"/>
          </a:xfrm>
          <a:prstGeom prst="rect">
            <a:avLst/>
          </a:prstGeom>
          <a:noFill/>
          <a:ln>
            <a:noFill/>
          </a:ln>
        </p:spPr>
      </p:pic>
      <p:sp>
        <p:nvSpPr>
          <p:cNvPr id="166" name="Google Shape;166;p36"/>
          <p:cNvSpPr txBox="1"/>
          <p:nvPr/>
        </p:nvSpPr>
        <p:spPr>
          <a:xfrm>
            <a:off x="6590100" y="96450"/>
            <a:ext cx="1872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lt1"/>
                </a:solidFill>
              </a:rPr>
              <a:t>AZURE</a:t>
            </a:r>
            <a:endParaRPr sz="30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37"/>
          <p:cNvPicPr preferRelativeResize="0"/>
          <p:nvPr/>
        </p:nvPicPr>
        <p:blipFill>
          <a:blip r:embed="rId3">
            <a:alphaModFix/>
          </a:blip>
          <a:stretch>
            <a:fillRect/>
          </a:stretch>
        </p:blipFill>
        <p:spPr>
          <a:xfrm>
            <a:off x="2631050" y="1714075"/>
            <a:ext cx="3724275" cy="3324225"/>
          </a:xfrm>
          <a:prstGeom prst="rect">
            <a:avLst/>
          </a:prstGeom>
          <a:noFill/>
          <a:ln>
            <a:noFill/>
          </a:ln>
        </p:spPr>
      </p:pic>
      <p:sp>
        <p:nvSpPr>
          <p:cNvPr id="172" name="Google Shape;172;p37"/>
          <p:cNvSpPr txBox="1"/>
          <p:nvPr/>
        </p:nvSpPr>
        <p:spPr>
          <a:xfrm>
            <a:off x="745100" y="509850"/>
            <a:ext cx="7794000" cy="107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4800"/>
              <a:t>INTRODUCCIÓN   A</a:t>
            </a:r>
            <a:endParaRPr b="1" sz="4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8"/>
          <p:cNvSpPr txBox="1"/>
          <p:nvPr/>
        </p:nvSpPr>
        <p:spPr>
          <a:xfrm>
            <a:off x="1099525" y="0"/>
            <a:ext cx="5236800" cy="55413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25 Regiones:</a:t>
            </a:r>
            <a:endParaRPr sz="1600"/>
          </a:p>
          <a:p>
            <a:pPr indent="0" lvl="0" marL="457200" rtl="0" algn="l">
              <a:spcBef>
                <a:spcPts val="0"/>
              </a:spcBef>
              <a:spcAft>
                <a:spcPts val="0"/>
              </a:spcAft>
              <a:buNone/>
            </a:pPr>
            <a:r>
              <a:t/>
            </a:r>
            <a:endParaRPr sz="1600"/>
          </a:p>
          <a:p>
            <a:pPr indent="-330200" lvl="1" marL="914400" rtl="0" algn="l">
              <a:spcBef>
                <a:spcPts val="0"/>
              </a:spcBef>
              <a:spcAft>
                <a:spcPts val="0"/>
              </a:spcAft>
              <a:buSzPts val="1600"/>
              <a:buChar char="○"/>
            </a:pPr>
            <a:r>
              <a:rPr b="1" lang="en" sz="1600"/>
              <a:t>América:</a:t>
            </a:r>
            <a:endParaRPr b="1" sz="1600"/>
          </a:p>
          <a:p>
            <a:pPr indent="-330200" lvl="2" marL="1371600" rtl="0" algn="l">
              <a:spcBef>
                <a:spcPts val="0"/>
              </a:spcBef>
              <a:spcAft>
                <a:spcPts val="0"/>
              </a:spcAft>
              <a:buSzPts val="1600"/>
              <a:buChar char="■"/>
            </a:pPr>
            <a:r>
              <a:rPr lang="en" sz="1600"/>
              <a:t>USA:</a:t>
            </a:r>
            <a:endParaRPr sz="1600"/>
          </a:p>
          <a:p>
            <a:pPr indent="-330200" lvl="3" marL="1828800" rtl="0" algn="l">
              <a:spcBef>
                <a:spcPts val="0"/>
              </a:spcBef>
              <a:spcAft>
                <a:spcPts val="0"/>
              </a:spcAft>
              <a:buSzPts val="1600"/>
              <a:buChar char="●"/>
            </a:pPr>
            <a:r>
              <a:rPr lang="en" sz="1600"/>
              <a:t>Northern Virginia East</a:t>
            </a:r>
            <a:endParaRPr sz="1600"/>
          </a:p>
          <a:p>
            <a:pPr indent="-330200" lvl="3" marL="1828800" rtl="0" algn="l">
              <a:spcBef>
                <a:spcPts val="0"/>
              </a:spcBef>
              <a:spcAft>
                <a:spcPts val="0"/>
              </a:spcAft>
              <a:buSzPts val="1600"/>
              <a:buChar char="●"/>
            </a:pPr>
            <a:r>
              <a:rPr lang="en" sz="1600"/>
              <a:t>Northern California West</a:t>
            </a:r>
            <a:endParaRPr sz="1600"/>
          </a:p>
          <a:p>
            <a:pPr indent="-330200" lvl="3" marL="1828800" rtl="0" algn="l">
              <a:spcBef>
                <a:spcPts val="0"/>
              </a:spcBef>
              <a:spcAft>
                <a:spcPts val="0"/>
              </a:spcAft>
              <a:buSzPts val="1600"/>
              <a:buChar char="●"/>
            </a:pPr>
            <a:r>
              <a:rPr lang="en" sz="1600"/>
              <a:t>Oregon West</a:t>
            </a:r>
            <a:endParaRPr sz="1600"/>
          </a:p>
          <a:p>
            <a:pPr indent="-330200" lvl="3" marL="1828800" rtl="0" algn="l">
              <a:spcBef>
                <a:spcPts val="0"/>
              </a:spcBef>
              <a:spcAft>
                <a:spcPts val="0"/>
              </a:spcAft>
              <a:buClr>
                <a:srgbClr val="EA9999"/>
              </a:buClr>
              <a:buSzPts val="1600"/>
              <a:buChar char="●"/>
            </a:pPr>
            <a:r>
              <a:rPr lang="en" sz="1600">
                <a:solidFill>
                  <a:srgbClr val="EA9999"/>
                </a:solidFill>
              </a:rPr>
              <a:t>Government</a:t>
            </a:r>
            <a:r>
              <a:rPr lang="en" sz="1600">
                <a:solidFill>
                  <a:srgbClr val="EA9999"/>
                </a:solidFill>
              </a:rPr>
              <a:t> West  **</a:t>
            </a:r>
            <a:endParaRPr sz="1600">
              <a:solidFill>
                <a:srgbClr val="EA9999"/>
              </a:solidFill>
            </a:endParaRPr>
          </a:p>
          <a:p>
            <a:pPr indent="-330200" lvl="3" marL="1828800" rtl="0" algn="l">
              <a:spcBef>
                <a:spcPts val="0"/>
              </a:spcBef>
              <a:spcAft>
                <a:spcPts val="0"/>
              </a:spcAft>
              <a:buSzPts val="1600"/>
              <a:buChar char="●"/>
            </a:pPr>
            <a:r>
              <a:rPr lang="en" sz="1600"/>
              <a:t>Ohio East</a:t>
            </a:r>
            <a:endParaRPr sz="1600"/>
          </a:p>
          <a:p>
            <a:pPr indent="-330200" lvl="3" marL="1828800" rtl="0" algn="l">
              <a:spcBef>
                <a:spcPts val="0"/>
              </a:spcBef>
              <a:spcAft>
                <a:spcPts val="0"/>
              </a:spcAft>
              <a:buClr>
                <a:srgbClr val="EA9999"/>
              </a:buClr>
              <a:buSzPts val="1600"/>
              <a:buChar char="●"/>
            </a:pPr>
            <a:r>
              <a:rPr lang="en" sz="1600">
                <a:solidFill>
                  <a:srgbClr val="EA9999"/>
                </a:solidFill>
              </a:rPr>
              <a:t>Government</a:t>
            </a:r>
            <a:r>
              <a:rPr lang="en" sz="1600">
                <a:solidFill>
                  <a:srgbClr val="EA9999"/>
                </a:solidFill>
              </a:rPr>
              <a:t> East  **</a:t>
            </a:r>
            <a:endParaRPr sz="1600">
              <a:solidFill>
                <a:srgbClr val="EA9999"/>
              </a:solidFill>
            </a:endParaRPr>
          </a:p>
          <a:p>
            <a:pPr indent="-330200" lvl="2" marL="1371600" rtl="0" algn="l">
              <a:spcBef>
                <a:spcPts val="0"/>
              </a:spcBef>
              <a:spcAft>
                <a:spcPts val="0"/>
              </a:spcAft>
              <a:buSzPts val="1600"/>
              <a:buChar char="■"/>
            </a:pPr>
            <a:r>
              <a:rPr lang="en" sz="1600"/>
              <a:t>Canada</a:t>
            </a:r>
            <a:endParaRPr sz="1600"/>
          </a:p>
          <a:p>
            <a:pPr indent="-330200" lvl="2" marL="1371600" rtl="0" algn="l">
              <a:spcBef>
                <a:spcPts val="0"/>
              </a:spcBef>
              <a:spcAft>
                <a:spcPts val="0"/>
              </a:spcAft>
              <a:buSzPts val="1600"/>
              <a:buChar char="■"/>
            </a:pPr>
            <a:r>
              <a:rPr lang="en" sz="1600"/>
              <a:t>Sao Paulo, Brasil</a:t>
            </a:r>
            <a:endParaRPr sz="1600"/>
          </a:p>
          <a:p>
            <a:pPr indent="0" lvl="0" marL="1371600" rtl="0" algn="l">
              <a:spcBef>
                <a:spcPts val="0"/>
              </a:spcBef>
              <a:spcAft>
                <a:spcPts val="0"/>
              </a:spcAft>
              <a:buNone/>
            </a:pPr>
            <a:r>
              <a:t/>
            </a:r>
            <a:endParaRPr sz="1600"/>
          </a:p>
          <a:p>
            <a:pPr indent="-330200" lvl="1" marL="914400" rtl="0" algn="l">
              <a:spcBef>
                <a:spcPts val="0"/>
              </a:spcBef>
              <a:spcAft>
                <a:spcPts val="0"/>
              </a:spcAft>
              <a:buClr>
                <a:schemeClr val="dk1"/>
              </a:buClr>
              <a:buSzPts val="1600"/>
              <a:buChar char="○"/>
            </a:pPr>
            <a:r>
              <a:rPr b="1" lang="en" sz="1600">
                <a:solidFill>
                  <a:schemeClr val="dk1"/>
                </a:solidFill>
              </a:rPr>
              <a:t>Europa:</a:t>
            </a:r>
            <a:endParaRPr b="1" sz="1600">
              <a:solidFill>
                <a:schemeClr val="dk1"/>
              </a:solidFill>
            </a:endParaRPr>
          </a:p>
          <a:p>
            <a:pPr indent="-330200" lvl="2" marL="1371600" rtl="0" algn="l">
              <a:spcBef>
                <a:spcPts val="0"/>
              </a:spcBef>
              <a:spcAft>
                <a:spcPts val="0"/>
              </a:spcAft>
              <a:buClr>
                <a:schemeClr val="dk1"/>
              </a:buClr>
              <a:buSzPts val="1600"/>
              <a:buChar char="■"/>
            </a:pPr>
            <a:r>
              <a:rPr lang="en" sz="1600">
                <a:solidFill>
                  <a:schemeClr val="dk1"/>
                </a:solidFill>
              </a:rPr>
              <a:t>Irlanda</a:t>
            </a:r>
            <a:endParaRPr sz="1600">
              <a:solidFill>
                <a:schemeClr val="dk1"/>
              </a:solidFill>
            </a:endParaRPr>
          </a:p>
          <a:p>
            <a:pPr indent="-330200" lvl="2" marL="1371600" rtl="0" algn="l">
              <a:spcBef>
                <a:spcPts val="0"/>
              </a:spcBef>
              <a:spcAft>
                <a:spcPts val="0"/>
              </a:spcAft>
              <a:buClr>
                <a:schemeClr val="dk1"/>
              </a:buClr>
              <a:buSzPts val="1600"/>
              <a:buChar char="■"/>
            </a:pPr>
            <a:r>
              <a:rPr lang="en" sz="1600">
                <a:solidFill>
                  <a:schemeClr val="dk1"/>
                </a:solidFill>
              </a:rPr>
              <a:t>Frankfurt, Alemania</a:t>
            </a:r>
            <a:endParaRPr sz="1600">
              <a:solidFill>
                <a:schemeClr val="dk1"/>
              </a:solidFill>
            </a:endParaRPr>
          </a:p>
          <a:p>
            <a:pPr indent="-330200" lvl="2" marL="1371600" rtl="0" algn="l">
              <a:spcBef>
                <a:spcPts val="0"/>
              </a:spcBef>
              <a:spcAft>
                <a:spcPts val="0"/>
              </a:spcAft>
              <a:buClr>
                <a:schemeClr val="dk1"/>
              </a:buClr>
              <a:buSzPts val="1600"/>
              <a:buChar char="■"/>
            </a:pPr>
            <a:r>
              <a:rPr lang="en" sz="1600">
                <a:solidFill>
                  <a:schemeClr val="dk1"/>
                </a:solidFill>
              </a:rPr>
              <a:t>Londres, UK</a:t>
            </a:r>
            <a:endParaRPr sz="1600">
              <a:solidFill>
                <a:schemeClr val="dk1"/>
              </a:solidFill>
            </a:endParaRPr>
          </a:p>
          <a:p>
            <a:pPr indent="-330200" lvl="2" marL="1371600" rtl="0" algn="l">
              <a:spcBef>
                <a:spcPts val="0"/>
              </a:spcBef>
              <a:spcAft>
                <a:spcPts val="0"/>
              </a:spcAft>
              <a:buClr>
                <a:schemeClr val="dk1"/>
              </a:buClr>
              <a:buSzPts val="1600"/>
              <a:buChar char="■"/>
            </a:pPr>
            <a:r>
              <a:rPr lang="en" sz="1600">
                <a:solidFill>
                  <a:schemeClr val="dk1"/>
                </a:solidFill>
              </a:rPr>
              <a:t>Paris, Francia</a:t>
            </a:r>
            <a:endParaRPr sz="1600">
              <a:solidFill>
                <a:schemeClr val="dk1"/>
              </a:solidFill>
            </a:endParaRPr>
          </a:p>
          <a:p>
            <a:pPr indent="-330200" lvl="2" marL="1371600" rtl="0" algn="l">
              <a:spcBef>
                <a:spcPts val="0"/>
              </a:spcBef>
              <a:spcAft>
                <a:spcPts val="0"/>
              </a:spcAft>
              <a:buClr>
                <a:schemeClr val="dk1"/>
              </a:buClr>
              <a:buSzPts val="1600"/>
              <a:buChar char="■"/>
            </a:pPr>
            <a:r>
              <a:rPr lang="en" sz="1600">
                <a:solidFill>
                  <a:schemeClr val="dk1"/>
                </a:solidFill>
              </a:rPr>
              <a:t>Estocolmo, Suecia</a:t>
            </a:r>
            <a:endParaRPr sz="1600">
              <a:solidFill>
                <a:schemeClr val="dk1"/>
              </a:solidFill>
            </a:endParaRPr>
          </a:p>
          <a:p>
            <a:pPr indent="-330200" lvl="2" marL="1371600" rtl="0" algn="l">
              <a:spcBef>
                <a:spcPts val="0"/>
              </a:spcBef>
              <a:spcAft>
                <a:spcPts val="0"/>
              </a:spcAft>
              <a:buClr>
                <a:schemeClr val="dk1"/>
              </a:buClr>
              <a:buSzPts val="1600"/>
              <a:buChar char="■"/>
            </a:pPr>
            <a:r>
              <a:rPr lang="en" sz="1600">
                <a:solidFill>
                  <a:schemeClr val="dk1"/>
                </a:solidFill>
              </a:rPr>
              <a:t>Milán, Italia</a:t>
            </a:r>
            <a:endParaRPr sz="1600">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9"/>
          <p:cNvSpPr txBox="1"/>
          <p:nvPr/>
        </p:nvSpPr>
        <p:spPr>
          <a:xfrm>
            <a:off x="1071575" y="0"/>
            <a:ext cx="5255400" cy="48639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25 Regiones (continuación):</a:t>
            </a:r>
            <a:endParaRPr sz="1600"/>
          </a:p>
          <a:p>
            <a:pPr indent="0" lvl="0" marL="457200" rtl="0" algn="l">
              <a:spcBef>
                <a:spcPts val="0"/>
              </a:spcBef>
              <a:spcAft>
                <a:spcPts val="0"/>
              </a:spcAft>
              <a:buNone/>
            </a:pPr>
            <a:r>
              <a:t/>
            </a:r>
            <a:endParaRPr sz="1600"/>
          </a:p>
          <a:p>
            <a:pPr indent="-330200" lvl="1" marL="914400" rtl="0" algn="l">
              <a:spcBef>
                <a:spcPts val="0"/>
              </a:spcBef>
              <a:spcAft>
                <a:spcPts val="0"/>
              </a:spcAft>
              <a:buSzPts val="1600"/>
              <a:buChar char="○"/>
            </a:pPr>
            <a:r>
              <a:rPr b="1" lang="en" sz="1600"/>
              <a:t>Oriente Medio/Africa:</a:t>
            </a:r>
            <a:endParaRPr b="1" sz="1600"/>
          </a:p>
          <a:p>
            <a:pPr indent="-330200" lvl="2" marL="1371600" rtl="0" algn="l">
              <a:spcBef>
                <a:spcPts val="0"/>
              </a:spcBef>
              <a:spcAft>
                <a:spcPts val="0"/>
              </a:spcAft>
              <a:buSzPts val="1600"/>
              <a:buChar char="■"/>
            </a:pPr>
            <a:r>
              <a:rPr lang="en" sz="1600"/>
              <a:t>Bahrain</a:t>
            </a:r>
            <a:endParaRPr sz="1600"/>
          </a:p>
          <a:p>
            <a:pPr indent="-330200" lvl="2" marL="1371600" rtl="0" algn="l">
              <a:spcBef>
                <a:spcPts val="0"/>
              </a:spcBef>
              <a:spcAft>
                <a:spcPts val="0"/>
              </a:spcAft>
              <a:buSzPts val="1600"/>
              <a:buChar char="■"/>
            </a:pPr>
            <a:r>
              <a:rPr lang="en" sz="1600"/>
              <a:t>Cape Town, Sudáfrica</a:t>
            </a:r>
            <a:endParaRPr sz="1600"/>
          </a:p>
          <a:p>
            <a:pPr indent="0" lvl="0" marL="1371600" rtl="0" algn="l">
              <a:spcBef>
                <a:spcPts val="0"/>
              </a:spcBef>
              <a:spcAft>
                <a:spcPts val="0"/>
              </a:spcAft>
              <a:buNone/>
            </a:pPr>
            <a:r>
              <a:t/>
            </a:r>
            <a:endParaRPr sz="1600"/>
          </a:p>
          <a:p>
            <a:pPr indent="-330200" lvl="1" marL="914400" rtl="0" algn="l">
              <a:spcBef>
                <a:spcPts val="0"/>
              </a:spcBef>
              <a:spcAft>
                <a:spcPts val="0"/>
              </a:spcAft>
              <a:buSzPts val="1600"/>
              <a:buChar char="○"/>
            </a:pPr>
            <a:r>
              <a:rPr b="1" lang="en" sz="1600"/>
              <a:t>Asia Pacífico:</a:t>
            </a:r>
            <a:endParaRPr b="1" sz="1600"/>
          </a:p>
          <a:p>
            <a:pPr indent="-330200" lvl="2" marL="1371600" rtl="0" algn="l">
              <a:spcBef>
                <a:spcPts val="0"/>
              </a:spcBef>
              <a:spcAft>
                <a:spcPts val="0"/>
              </a:spcAft>
              <a:buSzPts val="1600"/>
              <a:buChar char="■"/>
            </a:pPr>
            <a:r>
              <a:rPr lang="en" sz="1600"/>
              <a:t>Japón:</a:t>
            </a:r>
            <a:endParaRPr sz="1600"/>
          </a:p>
          <a:p>
            <a:pPr indent="-330200" lvl="3" marL="1828800" rtl="0" algn="l">
              <a:spcBef>
                <a:spcPts val="0"/>
              </a:spcBef>
              <a:spcAft>
                <a:spcPts val="0"/>
              </a:spcAft>
              <a:buSzPts val="1600"/>
              <a:buChar char="●"/>
            </a:pPr>
            <a:r>
              <a:rPr lang="en" sz="1600"/>
              <a:t>Tokyo</a:t>
            </a:r>
            <a:endParaRPr sz="1600"/>
          </a:p>
          <a:p>
            <a:pPr indent="-330200" lvl="3" marL="1828800" rtl="0" algn="l">
              <a:spcBef>
                <a:spcPts val="0"/>
              </a:spcBef>
              <a:spcAft>
                <a:spcPts val="0"/>
              </a:spcAft>
              <a:buSzPts val="1600"/>
              <a:buChar char="●"/>
            </a:pPr>
            <a:r>
              <a:rPr lang="en" sz="1600"/>
              <a:t>Osaka</a:t>
            </a:r>
            <a:endParaRPr sz="1600"/>
          </a:p>
          <a:p>
            <a:pPr indent="-330200" lvl="2" marL="1371600" rtl="0" algn="l">
              <a:spcBef>
                <a:spcPts val="0"/>
              </a:spcBef>
              <a:spcAft>
                <a:spcPts val="0"/>
              </a:spcAft>
              <a:buSzPts val="1600"/>
              <a:buChar char="■"/>
            </a:pPr>
            <a:r>
              <a:rPr lang="en" sz="1600"/>
              <a:t>Singapur</a:t>
            </a:r>
            <a:endParaRPr sz="1600"/>
          </a:p>
          <a:p>
            <a:pPr indent="-330200" lvl="2" marL="1371600" rtl="0" algn="l">
              <a:spcBef>
                <a:spcPts val="0"/>
              </a:spcBef>
              <a:spcAft>
                <a:spcPts val="0"/>
              </a:spcAft>
              <a:buSzPts val="1600"/>
              <a:buChar char="■"/>
            </a:pPr>
            <a:r>
              <a:rPr lang="en" sz="1600"/>
              <a:t>Sidney, Australia</a:t>
            </a:r>
            <a:endParaRPr sz="1600"/>
          </a:p>
          <a:p>
            <a:pPr indent="-330200" lvl="2" marL="1371600" rtl="0" algn="l">
              <a:spcBef>
                <a:spcPts val="0"/>
              </a:spcBef>
              <a:spcAft>
                <a:spcPts val="0"/>
              </a:spcAft>
              <a:buSzPts val="1600"/>
              <a:buChar char="■"/>
            </a:pPr>
            <a:r>
              <a:rPr lang="en" sz="1600"/>
              <a:t>China</a:t>
            </a:r>
            <a:endParaRPr sz="1600"/>
          </a:p>
          <a:p>
            <a:pPr indent="-330200" lvl="3" marL="1828800" rtl="0" algn="l">
              <a:spcBef>
                <a:spcPts val="0"/>
              </a:spcBef>
              <a:spcAft>
                <a:spcPts val="0"/>
              </a:spcAft>
              <a:buClr>
                <a:srgbClr val="EA9999"/>
              </a:buClr>
              <a:buSzPts val="1600"/>
              <a:buChar char="●"/>
            </a:pPr>
            <a:r>
              <a:rPr lang="en" sz="1600">
                <a:solidFill>
                  <a:srgbClr val="EA9999"/>
                </a:solidFill>
              </a:rPr>
              <a:t>Beijing  **</a:t>
            </a:r>
            <a:endParaRPr sz="1600">
              <a:solidFill>
                <a:srgbClr val="EA9999"/>
              </a:solidFill>
            </a:endParaRPr>
          </a:p>
          <a:p>
            <a:pPr indent="-330200" lvl="3" marL="1828800" rtl="0" algn="l">
              <a:spcBef>
                <a:spcPts val="0"/>
              </a:spcBef>
              <a:spcAft>
                <a:spcPts val="0"/>
              </a:spcAft>
              <a:buClr>
                <a:srgbClr val="EA9999"/>
              </a:buClr>
              <a:buSzPts val="1600"/>
              <a:buChar char="●"/>
            </a:pPr>
            <a:r>
              <a:rPr lang="en" sz="1600">
                <a:solidFill>
                  <a:srgbClr val="EA9999"/>
                </a:solidFill>
              </a:rPr>
              <a:t>Ningxia  **</a:t>
            </a:r>
            <a:endParaRPr sz="1600">
              <a:solidFill>
                <a:srgbClr val="EA9999"/>
              </a:solidFill>
            </a:endParaRPr>
          </a:p>
          <a:p>
            <a:pPr indent="-330200" lvl="3" marL="1828800" rtl="0" algn="l">
              <a:spcBef>
                <a:spcPts val="0"/>
              </a:spcBef>
              <a:spcAft>
                <a:spcPts val="0"/>
              </a:spcAft>
              <a:buSzPts val="1600"/>
              <a:buChar char="●"/>
            </a:pPr>
            <a:r>
              <a:rPr lang="en" sz="1600"/>
              <a:t>Hong Kong</a:t>
            </a:r>
            <a:endParaRPr sz="1600"/>
          </a:p>
          <a:p>
            <a:pPr indent="-330200" lvl="2" marL="1371600" rtl="0" algn="l">
              <a:spcBef>
                <a:spcPts val="0"/>
              </a:spcBef>
              <a:spcAft>
                <a:spcPts val="0"/>
              </a:spcAft>
              <a:buSzPts val="1600"/>
              <a:buChar char="■"/>
            </a:pPr>
            <a:r>
              <a:rPr lang="en" sz="1600"/>
              <a:t>Seúl, Korea</a:t>
            </a:r>
            <a:endParaRPr sz="1600"/>
          </a:p>
          <a:p>
            <a:pPr indent="-330200" lvl="2" marL="1371600" rtl="0" algn="l">
              <a:spcBef>
                <a:spcPts val="0"/>
              </a:spcBef>
              <a:spcAft>
                <a:spcPts val="0"/>
              </a:spcAft>
              <a:buSzPts val="1600"/>
              <a:buChar char="■"/>
            </a:pPr>
            <a:r>
              <a:rPr lang="en" sz="1600"/>
              <a:t>Mumbai, India</a:t>
            </a:r>
            <a:endParaRPr sz="1600"/>
          </a:p>
          <a:p>
            <a:pPr indent="0" lvl="0" marL="0" rtl="0" algn="l">
              <a:spcBef>
                <a:spcPts val="0"/>
              </a:spcBef>
              <a:spcAft>
                <a:spcPts val="0"/>
              </a:spcAft>
              <a:buNone/>
            </a:pPr>
            <a:r>
              <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40"/>
          <p:cNvPicPr preferRelativeResize="0"/>
          <p:nvPr/>
        </p:nvPicPr>
        <p:blipFill>
          <a:blip r:embed="rId3">
            <a:alphaModFix/>
          </a:blip>
          <a:stretch>
            <a:fillRect/>
          </a:stretch>
        </p:blipFill>
        <p:spPr>
          <a:xfrm>
            <a:off x="0" y="0"/>
            <a:ext cx="4345400" cy="3045925"/>
          </a:xfrm>
          <a:prstGeom prst="rect">
            <a:avLst/>
          </a:prstGeom>
          <a:noFill/>
          <a:ln>
            <a:noFill/>
          </a:ln>
        </p:spPr>
      </p:pic>
      <p:pic>
        <p:nvPicPr>
          <p:cNvPr id="188" name="Google Shape;188;p40"/>
          <p:cNvPicPr preferRelativeResize="0"/>
          <p:nvPr/>
        </p:nvPicPr>
        <p:blipFill>
          <a:blip r:embed="rId4">
            <a:alphaModFix/>
          </a:blip>
          <a:stretch>
            <a:fillRect/>
          </a:stretch>
        </p:blipFill>
        <p:spPr>
          <a:xfrm>
            <a:off x="152400" y="3198325"/>
            <a:ext cx="4006473" cy="1945175"/>
          </a:xfrm>
          <a:prstGeom prst="rect">
            <a:avLst/>
          </a:prstGeom>
          <a:noFill/>
          <a:ln>
            <a:noFill/>
          </a:ln>
        </p:spPr>
      </p:pic>
      <p:pic>
        <p:nvPicPr>
          <p:cNvPr id="189" name="Google Shape;189;p40"/>
          <p:cNvPicPr preferRelativeResize="0"/>
          <p:nvPr/>
        </p:nvPicPr>
        <p:blipFill>
          <a:blip r:embed="rId5">
            <a:alphaModFix/>
          </a:blip>
          <a:stretch>
            <a:fillRect/>
          </a:stretch>
        </p:blipFill>
        <p:spPr>
          <a:xfrm>
            <a:off x="6167025" y="0"/>
            <a:ext cx="1984384" cy="3198325"/>
          </a:xfrm>
          <a:prstGeom prst="rect">
            <a:avLst/>
          </a:prstGeom>
          <a:noFill/>
          <a:ln>
            <a:noFill/>
          </a:ln>
        </p:spPr>
      </p:pic>
      <p:pic>
        <p:nvPicPr>
          <p:cNvPr id="190" name="Google Shape;190;p40"/>
          <p:cNvPicPr preferRelativeResize="0"/>
          <p:nvPr/>
        </p:nvPicPr>
        <p:blipFill>
          <a:blip r:embed="rId6">
            <a:alphaModFix/>
          </a:blip>
          <a:stretch>
            <a:fillRect/>
          </a:stretch>
        </p:blipFill>
        <p:spPr>
          <a:xfrm>
            <a:off x="4878300" y="3288000"/>
            <a:ext cx="4077575" cy="1459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41"/>
          <p:cNvPicPr preferRelativeResize="0"/>
          <p:nvPr/>
        </p:nvPicPr>
        <p:blipFill>
          <a:blip r:embed="rId3">
            <a:alphaModFix/>
          </a:blip>
          <a:stretch>
            <a:fillRect/>
          </a:stretch>
        </p:blipFill>
        <p:spPr>
          <a:xfrm>
            <a:off x="0" y="0"/>
            <a:ext cx="2604200" cy="3054050"/>
          </a:xfrm>
          <a:prstGeom prst="rect">
            <a:avLst/>
          </a:prstGeom>
          <a:noFill/>
          <a:ln>
            <a:noFill/>
          </a:ln>
        </p:spPr>
      </p:pic>
      <p:pic>
        <p:nvPicPr>
          <p:cNvPr id="196" name="Google Shape;196;p41"/>
          <p:cNvPicPr preferRelativeResize="0"/>
          <p:nvPr/>
        </p:nvPicPr>
        <p:blipFill>
          <a:blip r:embed="rId4">
            <a:alphaModFix/>
          </a:blip>
          <a:stretch>
            <a:fillRect/>
          </a:stretch>
        </p:blipFill>
        <p:spPr>
          <a:xfrm>
            <a:off x="152400" y="3206450"/>
            <a:ext cx="3950293" cy="1784650"/>
          </a:xfrm>
          <a:prstGeom prst="rect">
            <a:avLst/>
          </a:prstGeom>
          <a:noFill/>
          <a:ln>
            <a:noFill/>
          </a:ln>
        </p:spPr>
      </p:pic>
      <p:pic>
        <p:nvPicPr>
          <p:cNvPr id="197" name="Google Shape;197;p41"/>
          <p:cNvPicPr preferRelativeResize="0"/>
          <p:nvPr/>
        </p:nvPicPr>
        <p:blipFill>
          <a:blip r:embed="rId5">
            <a:alphaModFix/>
          </a:blip>
          <a:stretch>
            <a:fillRect/>
          </a:stretch>
        </p:blipFill>
        <p:spPr>
          <a:xfrm>
            <a:off x="5223875" y="0"/>
            <a:ext cx="3374750" cy="3206450"/>
          </a:xfrm>
          <a:prstGeom prst="rect">
            <a:avLst/>
          </a:prstGeom>
          <a:noFill/>
          <a:ln>
            <a:noFill/>
          </a:ln>
        </p:spPr>
      </p:pic>
      <p:pic>
        <p:nvPicPr>
          <p:cNvPr id="198" name="Google Shape;198;p41"/>
          <p:cNvPicPr preferRelativeResize="0"/>
          <p:nvPr/>
        </p:nvPicPr>
        <p:blipFill>
          <a:blip r:embed="rId6">
            <a:alphaModFix/>
          </a:blip>
          <a:stretch>
            <a:fillRect/>
          </a:stretch>
        </p:blipFill>
        <p:spPr>
          <a:xfrm>
            <a:off x="5223875" y="3168350"/>
            <a:ext cx="3651701" cy="1860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42"/>
          <p:cNvPicPr preferRelativeResize="0"/>
          <p:nvPr/>
        </p:nvPicPr>
        <p:blipFill>
          <a:blip r:embed="rId3">
            <a:alphaModFix/>
          </a:blip>
          <a:stretch>
            <a:fillRect/>
          </a:stretch>
        </p:blipFill>
        <p:spPr>
          <a:xfrm>
            <a:off x="152400" y="454863"/>
            <a:ext cx="8839201" cy="423378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43"/>
          <p:cNvSpPr txBox="1"/>
          <p:nvPr/>
        </p:nvSpPr>
        <p:spPr>
          <a:xfrm>
            <a:off x="489425" y="1877650"/>
            <a:ext cx="1494900" cy="120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400"/>
          </a:p>
        </p:txBody>
      </p:sp>
      <p:pic>
        <p:nvPicPr>
          <p:cNvPr id="209" name="Google Shape;209;p43"/>
          <p:cNvPicPr preferRelativeResize="0"/>
          <p:nvPr/>
        </p:nvPicPr>
        <p:blipFill>
          <a:blip r:embed="rId3">
            <a:alphaModFix/>
          </a:blip>
          <a:stretch>
            <a:fillRect/>
          </a:stretch>
        </p:blipFill>
        <p:spPr>
          <a:xfrm>
            <a:off x="0" y="1530575"/>
            <a:ext cx="1917251" cy="1078450"/>
          </a:xfrm>
          <a:prstGeom prst="rect">
            <a:avLst/>
          </a:prstGeom>
          <a:noFill/>
          <a:ln>
            <a:noFill/>
          </a:ln>
        </p:spPr>
      </p:pic>
      <p:pic>
        <p:nvPicPr>
          <p:cNvPr id="210" name="Google Shape;210;p43"/>
          <p:cNvPicPr preferRelativeResize="0"/>
          <p:nvPr/>
        </p:nvPicPr>
        <p:blipFill>
          <a:blip r:embed="rId4">
            <a:alphaModFix/>
          </a:blip>
          <a:stretch>
            <a:fillRect/>
          </a:stretch>
        </p:blipFill>
        <p:spPr>
          <a:xfrm>
            <a:off x="1917250" y="0"/>
            <a:ext cx="7226751"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Modelos de servicios</a:t>
            </a:r>
            <a:endParaRPr/>
          </a:p>
        </p:txBody>
      </p:sp>
      <p:sp>
        <p:nvSpPr>
          <p:cNvPr id="105" name="Google Shape;105;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6" name="Google Shape;106;p26"/>
          <p:cNvPicPr preferRelativeResize="0"/>
          <p:nvPr/>
        </p:nvPicPr>
        <p:blipFill>
          <a:blip r:embed="rId3">
            <a:alphaModFix/>
          </a:blip>
          <a:stretch>
            <a:fillRect/>
          </a:stretch>
        </p:blipFill>
        <p:spPr>
          <a:xfrm>
            <a:off x="1930422" y="1152475"/>
            <a:ext cx="5283150" cy="39095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id="215" name="Google Shape;215;p44"/>
          <p:cNvPicPr preferRelativeResize="0"/>
          <p:nvPr/>
        </p:nvPicPr>
        <p:blipFill>
          <a:blip r:embed="rId3">
            <a:alphaModFix/>
          </a:blip>
          <a:stretch>
            <a:fillRect/>
          </a:stretch>
        </p:blipFill>
        <p:spPr>
          <a:xfrm>
            <a:off x="491863" y="0"/>
            <a:ext cx="8160286" cy="514350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id="220" name="Google Shape;220;p45"/>
          <p:cNvPicPr preferRelativeResize="0"/>
          <p:nvPr/>
        </p:nvPicPr>
        <p:blipFill>
          <a:blip r:embed="rId3">
            <a:alphaModFix/>
          </a:blip>
          <a:stretch>
            <a:fillRect/>
          </a:stretch>
        </p:blipFill>
        <p:spPr>
          <a:xfrm>
            <a:off x="3319250" y="186875"/>
            <a:ext cx="2388851" cy="1343725"/>
          </a:xfrm>
          <a:prstGeom prst="rect">
            <a:avLst/>
          </a:prstGeom>
          <a:noFill/>
          <a:ln>
            <a:noFill/>
          </a:ln>
        </p:spPr>
      </p:pic>
      <p:pic>
        <p:nvPicPr>
          <p:cNvPr id="221" name="Google Shape;221;p45"/>
          <p:cNvPicPr preferRelativeResize="0"/>
          <p:nvPr/>
        </p:nvPicPr>
        <p:blipFill>
          <a:blip r:embed="rId4">
            <a:alphaModFix/>
          </a:blip>
          <a:stretch>
            <a:fillRect/>
          </a:stretch>
        </p:blipFill>
        <p:spPr>
          <a:xfrm>
            <a:off x="1" y="1530600"/>
            <a:ext cx="2705100" cy="3619500"/>
          </a:xfrm>
          <a:prstGeom prst="rect">
            <a:avLst/>
          </a:prstGeom>
          <a:noFill/>
          <a:ln>
            <a:noFill/>
          </a:ln>
        </p:spPr>
      </p:pic>
      <p:pic>
        <p:nvPicPr>
          <p:cNvPr id="222" name="Google Shape;222;p45"/>
          <p:cNvPicPr preferRelativeResize="0"/>
          <p:nvPr/>
        </p:nvPicPr>
        <p:blipFill>
          <a:blip r:embed="rId5">
            <a:alphaModFix/>
          </a:blip>
          <a:stretch>
            <a:fillRect/>
          </a:stretch>
        </p:blipFill>
        <p:spPr>
          <a:xfrm>
            <a:off x="3170651" y="1844925"/>
            <a:ext cx="2686050" cy="3305175"/>
          </a:xfrm>
          <a:prstGeom prst="rect">
            <a:avLst/>
          </a:prstGeom>
          <a:noFill/>
          <a:ln>
            <a:noFill/>
          </a:ln>
        </p:spPr>
      </p:pic>
      <p:pic>
        <p:nvPicPr>
          <p:cNvPr id="223" name="Google Shape;223;p45"/>
          <p:cNvPicPr preferRelativeResize="0"/>
          <p:nvPr/>
        </p:nvPicPr>
        <p:blipFill>
          <a:blip r:embed="rId6">
            <a:alphaModFix/>
          </a:blip>
          <a:stretch>
            <a:fillRect/>
          </a:stretch>
        </p:blipFill>
        <p:spPr>
          <a:xfrm>
            <a:off x="6448426" y="2383088"/>
            <a:ext cx="2695575" cy="19145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46"/>
          <p:cNvPicPr preferRelativeResize="0"/>
          <p:nvPr/>
        </p:nvPicPr>
        <p:blipFill>
          <a:blip r:embed="rId3">
            <a:alphaModFix/>
          </a:blip>
          <a:stretch>
            <a:fillRect/>
          </a:stretch>
        </p:blipFill>
        <p:spPr>
          <a:xfrm>
            <a:off x="6378700" y="92600"/>
            <a:ext cx="2388851" cy="1343725"/>
          </a:xfrm>
          <a:prstGeom prst="rect">
            <a:avLst/>
          </a:prstGeom>
          <a:noFill/>
          <a:ln>
            <a:noFill/>
          </a:ln>
        </p:spPr>
      </p:pic>
      <p:pic>
        <p:nvPicPr>
          <p:cNvPr id="229" name="Google Shape;229;p46"/>
          <p:cNvPicPr preferRelativeResize="0"/>
          <p:nvPr/>
        </p:nvPicPr>
        <p:blipFill>
          <a:blip r:embed="rId4">
            <a:alphaModFix/>
          </a:blip>
          <a:stretch>
            <a:fillRect/>
          </a:stretch>
        </p:blipFill>
        <p:spPr>
          <a:xfrm>
            <a:off x="0" y="0"/>
            <a:ext cx="2845125" cy="4138900"/>
          </a:xfrm>
          <a:prstGeom prst="rect">
            <a:avLst/>
          </a:prstGeom>
          <a:noFill/>
          <a:ln>
            <a:noFill/>
          </a:ln>
        </p:spPr>
      </p:pic>
      <p:pic>
        <p:nvPicPr>
          <p:cNvPr id="230" name="Google Shape;230;p46"/>
          <p:cNvPicPr preferRelativeResize="0"/>
          <p:nvPr/>
        </p:nvPicPr>
        <p:blipFill>
          <a:blip r:embed="rId5">
            <a:alphaModFix/>
          </a:blip>
          <a:stretch>
            <a:fillRect/>
          </a:stretch>
        </p:blipFill>
        <p:spPr>
          <a:xfrm>
            <a:off x="3037000" y="5"/>
            <a:ext cx="3246524" cy="2419370"/>
          </a:xfrm>
          <a:prstGeom prst="rect">
            <a:avLst/>
          </a:prstGeom>
          <a:noFill/>
          <a:ln>
            <a:noFill/>
          </a:ln>
        </p:spPr>
      </p:pic>
      <p:pic>
        <p:nvPicPr>
          <p:cNvPr id="231" name="Google Shape;231;p46"/>
          <p:cNvPicPr preferRelativeResize="0"/>
          <p:nvPr/>
        </p:nvPicPr>
        <p:blipFill>
          <a:blip r:embed="rId6">
            <a:alphaModFix/>
          </a:blip>
          <a:stretch>
            <a:fillRect/>
          </a:stretch>
        </p:blipFill>
        <p:spPr>
          <a:xfrm>
            <a:off x="6546937" y="1436325"/>
            <a:ext cx="2597064" cy="3707174"/>
          </a:xfrm>
          <a:prstGeom prst="rect">
            <a:avLst/>
          </a:prstGeom>
          <a:noFill/>
          <a:ln>
            <a:noFill/>
          </a:ln>
        </p:spPr>
      </p:pic>
      <p:pic>
        <p:nvPicPr>
          <p:cNvPr id="232" name="Google Shape;232;p46"/>
          <p:cNvPicPr preferRelativeResize="0"/>
          <p:nvPr/>
        </p:nvPicPr>
        <p:blipFill>
          <a:blip r:embed="rId7">
            <a:alphaModFix/>
          </a:blip>
          <a:stretch>
            <a:fillRect/>
          </a:stretch>
        </p:blipFill>
        <p:spPr>
          <a:xfrm>
            <a:off x="3037000" y="2452550"/>
            <a:ext cx="2499600" cy="26909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47"/>
          <p:cNvPicPr preferRelativeResize="0"/>
          <p:nvPr/>
        </p:nvPicPr>
        <p:blipFill>
          <a:blip r:embed="rId3">
            <a:alphaModFix/>
          </a:blip>
          <a:stretch>
            <a:fillRect/>
          </a:stretch>
        </p:blipFill>
        <p:spPr>
          <a:xfrm>
            <a:off x="152400" y="152400"/>
            <a:ext cx="2624064" cy="4838700"/>
          </a:xfrm>
          <a:prstGeom prst="rect">
            <a:avLst/>
          </a:prstGeom>
          <a:noFill/>
          <a:ln>
            <a:noFill/>
          </a:ln>
        </p:spPr>
      </p:pic>
      <p:sp>
        <p:nvSpPr>
          <p:cNvPr id="238" name="Google Shape;238;p47"/>
          <p:cNvSpPr txBox="1"/>
          <p:nvPr/>
        </p:nvSpPr>
        <p:spPr>
          <a:xfrm>
            <a:off x="3194675" y="152400"/>
            <a:ext cx="4912200" cy="26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FF"/>
                </a:solidFill>
              </a:rPr>
              <a:t>EC2:    servidores virtuales de diferentes capacidades</a:t>
            </a:r>
            <a:endParaRPr b="1">
              <a:solidFill>
                <a:srgbClr val="0000FF"/>
              </a:solidFill>
            </a:endParaRPr>
          </a:p>
          <a:p>
            <a:pPr indent="0" lvl="0" marL="0" rtl="0" algn="l">
              <a:spcBef>
                <a:spcPts val="0"/>
              </a:spcBef>
              <a:spcAft>
                <a:spcPts val="0"/>
              </a:spcAft>
              <a:buNone/>
            </a:pPr>
            <a:r>
              <a:t/>
            </a:r>
            <a:endParaRPr b="1">
              <a:solidFill>
                <a:srgbClr val="0000FF"/>
              </a:solidFill>
            </a:endParaRPr>
          </a:p>
          <a:p>
            <a:pPr indent="0" lvl="0" marL="0" rtl="0" algn="l">
              <a:spcBef>
                <a:spcPts val="0"/>
              </a:spcBef>
              <a:spcAft>
                <a:spcPts val="0"/>
              </a:spcAft>
              <a:buNone/>
            </a:pPr>
            <a:r>
              <a:t/>
            </a:r>
            <a:endParaRPr b="1">
              <a:solidFill>
                <a:srgbClr val="0000FF"/>
              </a:solidFill>
            </a:endParaRPr>
          </a:p>
          <a:p>
            <a:pPr indent="0" lvl="0" marL="0" rtl="0" algn="l">
              <a:spcBef>
                <a:spcPts val="0"/>
              </a:spcBef>
              <a:spcAft>
                <a:spcPts val="0"/>
              </a:spcAft>
              <a:buNone/>
            </a:pPr>
            <a:r>
              <a:rPr b="1" lang="en">
                <a:solidFill>
                  <a:srgbClr val="0000FF"/>
                </a:solidFill>
              </a:rPr>
              <a:t>Lightsail:  equivalente a hosting</a:t>
            </a:r>
            <a:endParaRPr b="1">
              <a:solidFill>
                <a:srgbClr val="0000FF"/>
              </a:solidFill>
            </a:endParaRPr>
          </a:p>
          <a:p>
            <a:pPr indent="0" lvl="0" marL="0" rtl="0" algn="l">
              <a:spcBef>
                <a:spcPts val="0"/>
              </a:spcBef>
              <a:spcAft>
                <a:spcPts val="0"/>
              </a:spcAft>
              <a:buNone/>
            </a:pPr>
            <a:r>
              <a:t/>
            </a:r>
            <a:endParaRPr b="1">
              <a:solidFill>
                <a:srgbClr val="0000FF"/>
              </a:solidFill>
            </a:endParaRPr>
          </a:p>
          <a:p>
            <a:pPr indent="0" lvl="0" marL="0" rtl="0" algn="l">
              <a:spcBef>
                <a:spcPts val="0"/>
              </a:spcBef>
              <a:spcAft>
                <a:spcPts val="0"/>
              </a:spcAft>
              <a:buNone/>
            </a:pPr>
            <a:r>
              <a:t/>
            </a:r>
            <a:endParaRPr b="1">
              <a:solidFill>
                <a:srgbClr val="0000FF"/>
              </a:solidFill>
            </a:endParaRPr>
          </a:p>
          <a:p>
            <a:pPr indent="0" lvl="0" marL="0" rtl="0" algn="l">
              <a:spcBef>
                <a:spcPts val="0"/>
              </a:spcBef>
              <a:spcAft>
                <a:spcPts val="0"/>
              </a:spcAft>
              <a:buNone/>
            </a:pPr>
            <a:r>
              <a:rPr b="1" lang="en">
                <a:solidFill>
                  <a:srgbClr val="0000FF"/>
                </a:solidFill>
              </a:rPr>
              <a:t>S3:   Storage de objetos</a:t>
            </a:r>
            <a:endParaRPr b="1">
              <a:solidFill>
                <a:srgbClr val="0000FF"/>
              </a:solidFill>
            </a:endParaRPr>
          </a:p>
          <a:p>
            <a:pPr indent="0" lvl="0" marL="0" rtl="0" algn="l">
              <a:spcBef>
                <a:spcPts val="0"/>
              </a:spcBef>
              <a:spcAft>
                <a:spcPts val="0"/>
              </a:spcAft>
              <a:buNone/>
            </a:pPr>
            <a:r>
              <a:t/>
            </a:r>
            <a:endParaRPr b="1">
              <a:solidFill>
                <a:srgbClr val="0000FF"/>
              </a:solidFill>
            </a:endParaRPr>
          </a:p>
          <a:p>
            <a:pPr indent="0" lvl="0" marL="0" rtl="0" algn="l">
              <a:spcBef>
                <a:spcPts val="0"/>
              </a:spcBef>
              <a:spcAft>
                <a:spcPts val="0"/>
              </a:spcAft>
              <a:buNone/>
            </a:pPr>
            <a:r>
              <a:t/>
            </a:r>
            <a:endParaRPr b="1">
              <a:solidFill>
                <a:srgbClr val="0000FF"/>
              </a:solidFill>
            </a:endParaRPr>
          </a:p>
          <a:p>
            <a:pPr indent="0" lvl="0" marL="0" rtl="0" algn="l">
              <a:spcBef>
                <a:spcPts val="0"/>
              </a:spcBef>
              <a:spcAft>
                <a:spcPts val="0"/>
              </a:spcAft>
              <a:buNone/>
            </a:pPr>
            <a:r>
              <a:rPr b="1" lang="en">
                <a:solidFill>
                  <a:srgbClr val="0000FF"/>
                </a:solidFill>
              </a:rPr>
              <a:t>RDS:   Bases de datos, Aurora, MySQL, Oracle, SQLServer,  MariaDB, PosgreSql</a:t>
            </a:r>
            <a:endParaRPr b="1">
              <a:solidFill>
                <a:srgbClr val="0000FF"/>
              </a:solidFill>
            </a:endParaRPr>
          </a:p>
        </p:txBody>
      </p:sp>
      <p:pic>
        <p:nvPicPr>
          <p:cNvPr id="239" name="Google Shape;239;p47"/>
          <p:cNvPicPr preferRelativeResize="0"/>
          <p:nvPr/>
        </p:nvPicPr>
        <p:blipFill>
          <a:blip r:embed="rId4">
            <a:alphaModFix/>
          </a:blip>
          <a:stretch>
            <a:fillRect/>
          </a:stretch>
        </p:blipFill>
        <p:spPr>
          <a:xfrm>
            <a:off x="2973364" y="2933700"/>
            <a:ext cx="2381250" cy="22098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8"/>
          <p:cNvSpPr txBox="1"/>
          <p:nvPr/>
        </p:nvSpPr>
        <p:spPr>
          <a:xfrm>
            <a:off x="1418475" y="888300"/>
            <a:ext cx="70347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u="sng">
                <a:solidFill>
                  <a:schemeClr val="hlink"/>
                </a:solidFill>
                <a:hlinkClick r:id="rId3"/>
              </a:rPr>
              <a:t>https://aws.amazon.com</a:t>
            </a:r>
            <a:endParaRPr b="1" sz="30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49"/>
          <p:cNvPicPr preferRelativeResize="0"/>
          <p:nvPr/>
        </p:nvPicPr>
        <p:blipFill>
          <a:blip r:embed="rId3">
            <a:alphaModFix/>
          </a:blip>
          <a:stretch>
            <a:fillRect/>
          </a:stretch>
        </p:blipFill>
        <p:spPr>
          <a:xfrm>
            <a:off x="1151425" y="0"/>
            <a:ext cx="6841150" cy="4661826"/>
          </a:xfrm>
          <a:prstGeom prst="rect">
            <a:avLst/>
          </a:prstGeom>
          <a:noFill/>
          <a:ln>
            <a:noFill/>
          </a:ln>
        </p:spPr>
      </p:pic>
      <p:sp>
        <p:nvSpPr>
          <p:cNvPr id="250" name="Google Shape;250;p49"/>
          <p:cNvSpPr txBox="1"/>
          <p:nvPr/>
        </p:nvSpPr>
        <p:spPr>
          <a:xfrm>
            <a:off x="0" y="4661825"/>
            <a:ext cx="3603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https://aws.amazon.com/free/</a:t>
            </a:r>
            <a:endParaRPr sz="1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id="255" name="Google Shape;255;p50"/>
          <p:cNvPicPr preferRelativeResize="0"/>
          <p:nvPr/>
        </p:nvPicPr>
        <p:blipFill>
          <a:blip r:embed="rId3">
            <a:alphaModFix/>
          </a:blip>
          <a:stretch>
            <a:fillRect/>
          </a:stretch>
        </p:blipFill>
        <p:spPr>
          <a:xfrm>
            <a:off x="1607575" y="152400"/>
            <a:ext cx="5928843" cy="48387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p51"/>
          <p:cNvPicPr preferRelativeResize="0"/>
          <p:nvPr/>
        </p:nvPicPr>
        <p:blipFill>
          <a:blip r:embed="rId3">
            <a:alphaModFix/>
          </a:blip>
          <a:stretch>
            <a:fillRect/>
          </a:stretch>
        </p:blipFill>
        <p:spPr>
          <a:xfrm>
            <a:off x="361025" y="0"/>
            <a:ext cx="8421953" cy="4838700"/>
          </a:xfrm>
          <a:prstGeom prst="rect">
            <a:avLst/>
          </a:prstGeom>
          <a:noFill/>
          <a:ln>
            <a:noFill/>
          </a:ln>
        </p:spPr>
      </p:pic>
      <p:sp>
        <p:nvSpPr>
          <p:cNvPr id="261" name="Google Shape;261;p51"/>
          <p:cNvSpPr txBox="1"/>
          <p:nvPr/>
        </p:nvSpPr>
        <p:spPr>
          <a:xfrm>
            <a:off x="129025" y="4593025"/>
            <a:ext cx="8214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1"/>
                </a:solidFill>
              </a:rPr>
              <a:t>https://aws.amazon.com/education/awseducate/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pic>
        <p:nvPicPr>
          <p:cNvPr id="266" name="Google Shape;266;p52"/>
          <p:cNvPicPr preferRelativeResize="0"/>
          <p:nvPr/>
        </p:nvPicPr>
        <p:blipFill>
          <a:blip r:embed="rId3">
            <a:alphaModFix/>
          </a:blip>
          <a:stretch>
            <a:fillRect/>
          </a:stretch>
        </p:blipFill>
        <p:spPr>
          <a:xfrm>
            <a:off x="164037" y="152400"/>
            <a:ext cx="3035915" cy="4838700"/>
          </a:xfrm>
          <a:prstGeom prst="rect">
            <a:avLst/>
          </a:prstGeom>
          <a:noFill/>
          <a:ln>
            <a:noFill/>
          </a:ln>
        </p:spPr>
      </p:pic>
      <p:sp>
        <p:nvSpPr>
          <p:cNvPr id="267" name="Google Shape;267;p52"/>
          <p:cNvSpPr txBox="1"/>
          <p:nvPr/>
        </p:nvSpPr>
        <p:spPr>
          <a:xfrm>
            <a:off x="3560875" y="694150"/>
            <a:ext cx="5186400" cy="18471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lang="en" sz="1800"/>
              <a:t>Luego de crear la cuenta, reciben un mensaje de correo en su cuenta para activar la cuenta</a:t>
            </a:r>
            <a:endParaRPr sz="1800"/>
          </a:p>
          <a:p>
            <a:pPr indent="-342900" lvl="0" marL="457200" rtl="0" algn="l">
              <a:spcBef>
                <a:spcPts val="0"/>
              </a:spcBef>
              <a:spcAft>
                <a:spcPts val="0"/>
              </a:spcAft>
              <a:buSzPts val="1800"/>
              <a:buChar char="●"/>
            </a:pPr>
            <a:r>
              <a:rPr lang="en" sz="1800"/>
              <a:t>Luego revisan la solicitud y en unos minutos/hora despues, reciben otro mensaje confirmando el ingreso</a:t>
            </a:r>
            <a:endParaRPr sz="18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pic>
        <p:nvPicPr>
          <p:cNvPr id="272" name="Google Shape;272;p53"/>
          <p:cNvPicPr preferRelativeResize="0"/>
          <p:nvPr/>
        </p:nvPicPr>
        <p:blipFill>
          <a:blip r:embed="rId3">
            <a:alphaModFix/>
          </a:blip>
          <a:stretch>
            <a:fillRect/>
          </a:stretch>
        </p:blipFill>
        <p:spPr>
          <a:xfrm>
            <a:off x="592450" y="152400"/>
            <a:ext cx="7959094" cy="4838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Modelos de servicios</a:t>
            </a:r>
            <a:endParaRPr/>
          </a:p>
        </p:txBody>
      </p:sp>
      <p:sp>
        <p:nvSpPr>
          <p:cNvPr id="112" name="Google Shape;112;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3" name="Google Shape;113;p27"/>
          <p:cNvPicPr preferRelativeResize="0"/>
          <p:nvPr/>
        </p:nvPicPr>
        <p:blipFill>
          <a:blip r:embed="rId3">
            <a:alphaModFix/>
          </a:blip>
          <a:stretch>
            <a:fillRect/>
          </a:stretch>
        </p:blipFill>
        <p:spPr>
          <a:xfrm>
            <a:off x="2052750" y="911175"/>
            <a:ext cx="5439900" cy="42323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id="277" name="Google Shape;277;p54"/>
          <p:cNvPicPr preferRelativeResize="0"/>
          <p:nvPr/>
        </p:nvPicPr>
        <p:blipFill>
          <a:blip r:embed="rId3">
            <a:alphaModFix/>
          </a:blip>
          <a:stretch>
            <a:fillRect/>
          </a:stretch>
        </p:blipFill>
        <p:spPr>
          <a:xfrm>
            <a:off x="371925" y="152400"/>
            <a:ext cx="8400147" cy="48387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55"/>
          <p:cNvSpPr txBox="1"/>
          <p:nvPr/>
        </p:nvSpPr>
        <p:spPr>
          <a:xfrm>
            <a:off x="521725" y="929000"/>
            <a:ext cx="84246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p>
          <a:p>
            <a:pPr indent="0" lvl="0" marL="0" rtl="0" algn="l">
              <a:spcBef>
                <a:spcPts val="0"/>
              </a:spcBef>
              <a:spcAft>
                <a:spcPts val="0"/>
              </a:spcAft>
              <a:buNone/>
            </a:pPr>
            <a:r>
              <a:rPr b="1" lang="en" sz="2400" u="sng">
                <a:solidFill>
                  <a:schemeClr val="hlink"/>
                </a:solidFill>
                <a:hlinkClick r:id="rId3"/>
              </a:rPr>
              <a:t>https://aws.amazon.com/education/awseducate/</a:t>
            </a:r>
            <a:endParaRPr b="1" sz="2400"/>
          </a:p>
          <a:p>
            <a:pPr indent="0" lvl="0" marL="0" rtl="0" algn="l">
              <a:spcBef>
                <a:spcPts val="0"/>
              </a:spcBef>
              <a:spcAft>
                <a:spcPts val="0"/>
              </a:spcAft>
              <a:buNone/>
            </a:pPr>
            <a:r>
              <a:t/>
            </a:r>
            <a:endParaRPr b="1"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8"/>
          <p:cNvPicPr preferRelativeResize="0"/>
          <p:nvPr/>
        </p:nvPicPr>
        <p:blipFill>
          <a:blip r:embed="rId3">
            <a:alphaModFix/>
          </a:blip>
          <a:stretch>
            <a:fillRect/>
          </a:stretch>
        </p:blipFill>
        <p:spPr>
          <a:xfrm>
            <a:off x="2208175" y="1675313"/>
            <a:ext cx="5213075" cy="2525575"/>
          </a:xfrm>
          <a:prstGeom prst="rect">
            <a:avLst/>
          </a:prstGeom>
          <a:noFill/>
          <a:ln>
            <a:noFill/>
          </a:ln>
        </p:spPr>
      </p:pic>
      <p:sp>
        <p:nvSpPr>
          <p:cNvPr id="119" name="Google Shape;119;p28"/>
          <p:cNvSpPr txBox="1"/>
          <p:nvPr>
            <p:ph type="title"/>
          </p:nvPr>
        </p:nvSpPr>
        <p:spPr>
          <a:xfrm rot="-1942">
            <a:off x="2140529" y="85030"/>
            <a:ext cx="3186001" cy="1337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3600"/>
              <a:t>Serverless (Sin servidor)</a:t>
            </a:r>
            <a:endParaRPr sz="3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9"/>
          <p:cNvPicPr preferRelativeResize="0"/>
          <p:nvPr/>
        </p:nvPicPr>
        <p:blipFill rotWithShape="1">
          <a:blip r:embed="rId3">
            <a:alphaModFix/>
          </a:blip>
          <a:srcRect b="5356" l="2627" r="5511" t="0"/>
          <a:stretch/>
        </p:blipFill>
        <p:spPr>
          <a:xfrm>
            <a:off x="1562975" y="598575"/>
            <a:ext cx="6124376" cy="4122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Arquitectura Serverless</a:t>
            </a:r>
            <a:endParaRPr/>
          </a:p>
          <a:p>
            <a:pPr indent="0" lvl="0" marL="0" rtl="0" algn="l">
              <a:spcBef>
                <a:spcPts val="0"/>
              </a:spcBef>
              <a:spcAft>
                <a:spcPts val="0"/>
              </a:spcAft>
              <a:buNone/>
            </a:pPr>
            <a:r>
              <a:rPr lang="en" sz="1800"/>
              <a:t>Definición</a:t>
            </a:r>
            <a:endParaRPr sz="1800"/>
          </a:p>
        </p:txBody>
      </p:sp>
      <p:sp>
        <p:nvSpPr>
          <p:cNvPr id="130" name="Google Shape;130;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rgbClr val="595959"/>
              </a:buClr>
              <a:buSzPts val="1800"/>
              <a:buFont typeface="Lato"/>
              <a:buChar char="●"/>
            </a:pPr>
            <a:r>
              <a:rPr lang="en" sz="1350">
                <a:solidFill>
                  <a:srgbClr val="333333"/>
                </a:solidFill>
                <a:highlight>
                  <a:schemeClr val="lt1"/>
                </a:highlight>
                <a:latin typeface="Arial"/>
                <a:ea typeface="Arial"/>
                <a:cs typeface="Arial"/>
                <a:sym typeface="Arial"/>
              </a:rPr>
              <a:t>Una arquitectura sin servidor es una manera de crear y ejecutar aplicaciones y servicios </a:t>
            </a:r>
            <a:r>
              <a:rPr lang="en" sz="1350" u="sng">
                <a:solidFill>
                  <a:srgbClr val="333333"/>
                </a:solidFill>
                <a:highlight>
                  <a:schemeClr val="lt1"/>
                </a:highlight>
                <a:latin typeface="Arial"/>
                <a:ea typeface="Arial"/>
                <a:cs typeface="Arial"/>
                <a:sym typeface="Arial"/>
              </a:rPr>
              <a:t>sin tener que administrar infraestructura</a:t>
            </a:r>
            <a:r>
              <a:rPr lang="en" sz="1350">
                <a:solidFill>
                  <a:srgbClr val="333333"/>
                </a:solidFill>
                <a:highlight>
                  <a:schemeClr val="lt1"/>
                </a:highlight>
                <a:latin typeface="Arial"/>
                <a:ea typeface="Arial"/>
                <a:cs typeface="Arial"/>
                <a:sym typeface="Arial"/>
              </a:rPr>
              <a:t>. La aplicación continúa ejecutándose en servidores, pero el proveedor de nube se encarga de toda la administración de los servidores. Ya no tiene que aprovisionar, escalar ni mantener servidores para ejecutar sus aplicaciones, bases de datos y sistemas de almacenamiento</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Arquitectura Serverless</a:t>
            </a:r>
            <a:endParaRPr/>
          </a:p>
          <a:p>
            <a:pPr indent="0" lvl="0" marL="0" rtl="0" algn="l">
              <a:spcBef>
                <a:spcPts val="0"/>
              </a:spcBef>
              <a:spcAft>
                <a:spcPts val="0"/>
              </a:spcAft>
              <a:buNone/>
            </a:pPr>
            <a:r>
              <a:rPr lang="en" sz="1800"/>
              <a:t>Evolución</a:t>
            </a:r>
            <a:endParaRPr sz="1800"/>
          </a:p>
        </p:txBody>
      </p:sp>
      <p:pic>
        <p:nvPicPr>
          <p:cNvPr id="136" name="Google Shape;136;p31"/>
          <p:cNvPicPr preferRelativeResize="0"/>
          <p:nvPr/>
        </p:nvPicPr>
        <p:blipFill>
          <a:blip r:embed="rId3">
            <a:alphaModFix/>
          </a:blip>
          <a:stretch>
            <a:fillRect/>
          </a:stretch>
        </p:blipFill>
        <p:spPr>
          <a:xfrm>
            <a:off x="1843963" y="1125225"/>
            <a:ext cx="5456075" cy="3614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32"/>
          <p:cNvPicPr preferRelativeResize="0"/>
          <p:nvPr/>
        </p:nvPicPr>
        <p:blipFill rotWithShape="1">
          <a:blip r:embed="rId3">
            <a:alphaModFix/>
          </a:blip>
          <a:srcRect b="3649" l="0" r="0" t="12260"/>
          <a:stretch/>
        </p:blipFill>
        <p:spPr>
          <a:xfrm>
            <a:off x="0" y="80375"/>
            <a:ext cx="4497450" cy="4619275"/>
          </a:xfrm>
          <a:prstGeom prst="rect">
            <a:avLst/>
          </a:prstGeom>
          <a:noFill/>
          <a:ln>
            <a:noFill/>
          </a:ln>
        </p:spPr>
      </p:pic>
      <p:pic>
        <p:nvPicPr>
          <p:cNvPr id="142" name="Google Shape;142;p32"/>
          <p:cNvPicPr preferRelativeResize="0"/>
          <p:nvPr/>
        </p:nvPicPr>
        <p:blipFill>
          <a:blip r:embed="rId4">
            <a:alphaModFix/>
          </a:blip>
          <a:stretch>
            <a:fillRect/>
          </a:stretch>
        </p:blipFill>
        <p:spPr>
          <a:xfrm>
            <a:off x="4647700" y="221025"/>
            <a:ext cx="4254450" cy="4418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33">
            <a:hlinkClick r:id="rId3"/>
          </p:cNvPr>
          <p:cNvPicPr preferRelativeResize="0"/>
          <p:nvPr/>
        </p:nvPicPr>
        <p:blipFill>
          <a:blip r:embed="rId4">
            <a:alphaModFix/>
          </a:blip>
          <a:stretch>
            <a:fillRect/>
          </a:stretch>
        </p:blipFill>
        <p:spPr>
          <a:xfrm>
            <a:off x="519113" y="0"/>
            <a:ext cx="8105775" cy="4467225"/>
          </a:xfrm>
          <a:prstGeom prst="rect">
            <a:avLst/>
          </a:prstGeom>
          <a:noFill/>
          <a:ln>
            <a:noFill/>
          </a:ln>
        </p:spPr>
      </p:pic>
      <p:pic>
        <p:nvPicPr>
          <p:cNvPr id="148" name="Google Shape;148;p33"/>
          <p:cNvPicPr preferRelativeResize="0"/>
          <p:nvPr/>
        </p:nvPicPr>
        <p:blipFill>
          <a:blip r:embed="rId5">
            <a:alphaModFix/>
          </a:blip>
          <a:stretch>
            <a:fillRect/>
          </a:stretch>
        </p:blipFill>
        <p:spPr>
          <a:xfrm>
            <a:off x="2483650" y="4227050"/>
            <a:ext cx="6141250" cy="881325"/>
          </a:xfrm>
          <a:prstGeom prst="rect">
            <a:avLst/>
          </a:prstGeom>
          <a:noFill/>
          <a:ln>
            <a:noFill/>
          </a:ln>
        </p:spPr>
      </p:pic>
      <p:sp>
        <p:nvSpPr>
          <p:cNvPr id="149" name="Google Shape;149;p33"/>
          <p:cNvSpPr txBox="1"/>
          <p:nvPr/>
        </p:nvSpPr>
        <p:spPr>
          <a:xfrm>
            <a:off x="519125" y="1163050"/>
            <a:ext cx="1302000" cy="230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300">
                <a:solidFill>
                  <a:schemeClr val="dk1"/>
                </a:solidFill>
              </a:rPr>
              <a:t>Google</a:t>
            </a:r>
            <a:endParaRPr b="1" sz="2300">
              <a:solidFill>
                <a:schemeClr val="dk1"/>
              </a:solidFill>
            </a:endParaRPr>
          </a:p>
          <a:p>
            <a:pPr indent="0" lvl="0" marL="0" rtl="0" algn="l">
              <a:spcBef>
                <a:spcPts val="0"/>
              </a:spcBef>
              <a:spcAft>
                <a:spcPts val="0"/>
              </a:spcAft>
              <a:buNone/>
            </a:pPr>
            <a:r>
              <a:rPr b="1" lang="en" sz="2300">
                <a:solidFill>
                  <a:schemeClr val="dk1"/>
                </a:solidFill>
              </a:rPr>
              <a:t>Cloud</a:t>
            </a:r>
            <a:endParaRPr b="1" sz="2300">
              <a:solidFill>
                <a:schemeClr val="dk1"/>
              </a:solidFill>
            </a:endParaRPr>
          </a:p>
          <a:p>
            <a:pPr indent="0" lvl="0" marL="0" rtl="0" algn="l">
              <a:spcBef>
                <a:spcPts val="0"/>
              </a:spcBef>
              <a:spcAft>
                <a:spcPts val="0"/>
              </a:spcAft>
              <a:buNone/>
            </a:pPr>
            <a:r>
              <a:t/>
            </a:r>
            <a:endParaRPr b="1" sz="2300">
              <a:solidFill>
                <a:schemeClr val="dk1"/>
              </a:solidFill>
            </a:endParaRPr>
          </a:p>
          <a:p>
            <a:pPr indent="0" lvl="0" marL="0" rtl="0" algn="l">
              <a:spcBef>
                <a:spcPts val="0"/>
              </a:spcBef>
              <a:spcAft>
                <a:spcPts val="0"/>
              </a:spcAft>
              <a:buNone/>
            </a:pPr>
            <a:r>
              <a:rPr b="1" lang="en" sz="2300">
                <a:solidFill>
                  <a:schemeClr val="dk1"/>
                </a:solidFill>
              </a:rPr>
              <a:t>GCP</a:t>
            </a:r>
            <a:endParaRPr b="1" sz="2300">
              <a:solidFill>
                <a:schemeClr val="dk1"/>
              </a:solidFill>
            </a:endParaRPr>
          </a:p>
          <a:p>
            <a:pPr indent="0" lvl="0" marL="0" rtl="0" algn="l">
              <a:spcBef>
                <a:spcPts val="0"/>
              </a:spcBef>
              <a:spcAft>
                <a:spcPts val="0"/>
              </a:spcAft>
              <a:buNone/>
            </a:pPr>
            <a:r>
              <a:t/>
            </a:r>
            <a:endParaRPr b="1" sz="2300">
              <a:solidFill>
                <a:schemeClr val="dk1"/>
              </a:solidFill>
            </a:endParaRPr>
          </a:p>
          <a:p>
            <a:pPr indent="0" lvl="0" marL="0" rtl="0" algn="l">
              <a:spcBef>
                <a:spcPts val="0"/>
              </a:spcBef>
              <a:spcAft>
                <a:spcPts val="0"/>
              </a:spcAft>
              <a:buNone/>
            </a:pPr>
            <a:r>
              <a:t/>
            </a:r>
            <a:endParaRPr b="1" sz="23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